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10B30-34BB-4F52-A6FA-31F975691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D46-C246-4AF4-9EB5-6AD7B71B7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F8C5E-A6A8-4058-BF0A-EDA70C5AE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7DF32-D637-4A00-918C-C039C2549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5259B-77CF-4924-A3B2-B6BBEEAB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5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3677-27DD-4857-9BC8-38338CB6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2F320-9061-4B7C-B6CA-386D191A4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EE43E-3AC2-4886-A67B-C00436B4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F1A1E-EE40-413A-8EC1-79ACDBAA9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24D5D-E020-4F7D-90E7-CEA63392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A8C720-469C-40B3-B555-55C4FB8851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122EC-059F-45E8-8669-9329B49D9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AD707-7B43-4DA8-B707-19868AD0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93A0F-6DF0-4510-ACEA-E17761361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03641-AF6F-45E2-81AC-F60D6724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2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D2A8-11FB-412F-815D-407EBE08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A281C-F1C3-4B5B-984F-1FB854173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6F2C0-19C9-4388-98EF-B0F06F29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9DC36-D228-46AD-BC21-1927E4F20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DE655-9B35-41C1-9EA7-389504CE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7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0117-17DC-4B7E-8EE7-E94290C5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E0411-5877-489E-85EE-CEB7E943C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B760-CE71-40EE-A34B-481213416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E1422-0883-41BB-AF52-20A230F64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BA0C2-C166-4D63-807C-06FBE023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CEFBC-B81B-4213-B36B-0F8F6E8E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6CC91-7237-4C09-8419-7F88C4801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7EE2E-7281-48DE-90F7-516C83FD7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0E6AA-6BC1-4EF8-B99B-D1ECCE1BE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42B8A-2A66-4876-AD1B-547BB34D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8787A-BED5-4BF3-AD56-2D2977D8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1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07DD-6BCB-4957-B111-0B073D2AF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61B2D-035E-4704-863E-BFF43CB4C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60CA7-2FFA-432C-BDD1-EA64A8EAD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619AE5-3DA8-4A60-A30D-74223A465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8F505-DF51-4F3B-9B05-C70E6B9A4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170C14-B6C2-4240-84E6-6CBD60E89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0CE438-604B-48E1-B905-E9A54360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436466-D862-4430-B6C2-B3458859A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5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15CF9-5CA6-4BF3-ACA8-32F333FC2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E51DA9-C49B-4745-9702-41B0D084B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59554F-A39A-4C00-BA95-881145FB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92649-201C-4F14-9307-7B8DA30F8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8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2D2879-BDE5-4A4E-9421-699B493A3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4930D-797F-478D-92E6-BFCD2A19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DAD8E1-15BA-40DF-AB93-D85722CA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8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FD18F-FFCE-4AF4-B172-88B7336D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EA0A-25E4-4218-83E2-31320E61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7D805-BD22-4940-BD3A-FACA1FB5C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E5E95-5D6D-42F3-9DDF-E8BA27EFC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ACA5E-D799-46CC-9E2D-2C8F057E9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76B83-5711-4212-99B9-DFF59087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6FFB2-6896-41D8-BDD1-8842A191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67BDB-9791-4B77-A737-1BDCAA8A06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68189-FDC2-4314-808B-B795DC3F9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9EAE8-2F64-4F9D-91A0-8F19C2D00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ABF13-2D8F-4A3A-B810-D76013CE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577EE-3B22-49DF-9C39-9A35D73C6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8F7814-7A82-45DB-BE06-B2E5D0C4C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A6562-2273-41FC-AA52-611756454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8377D-7651-40AB-8C5D-FE10344FE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D08E-0642-49DD-9ACA-D1DC6836C74B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F68FC-87F9-4DBD-956C-5AD3A2297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00427-3099-4E11-9A18-0084BB11B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4764-CA10-4BCD-9668-A07CD663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4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B073-0A3C-4D31-B9A0-AAA0304930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9E4B1-B85A-457C-B41E-7BBF691E42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41314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DFBD-20F0-45A4-9086-88D0D73FE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 2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01D70-7DD6-4E2C-BB6F-F2BC1838BD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Subtitle slide 2</a:t>
            </a:r>
          </a:p>
        </p:txBody>
      </p:sp>
    </p:spTree>
    <p:extLst>
      <p:ext uri="{BB962C8B-B14F-4D97-AF65-F5344CB8AC3E}">
        <p14:creationId xmlns:p14="http://schemas.microsoft.com/office/powerpoint/2010/main" val="149098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Test title</vt:lpstr>
      <vt:lpstr>Slide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title</dc:title>
  <dc:creator>Travis Nordahl</dc:creator>
  <cp:lastModifiedBy>Travis Nordahl</cp:lastModifiedBy>
  <cp:revision>1</cp:revision>
  <dcterms:created xsi:type="dcterms:W3CDTF">2022-06-15T14:47:30Z</dcterms:created>
  <dcterms:modified xsi:type="dcterms:W3CDTF">2022-06-15T14:47:46Z</dcterms:modified>
</cp:coreProperties>
</file>