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0103FD6-A253-4906-8F11-BCF6FD84D0F1}" v="1" dt="2026-02-03T13:50:24.85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jun Somashekharappa" userId="a689f656-ead5-4893-8c3d-6d0bb6b841c1" providerId="ADAL" clId="{6214BACC-711F-422B-8CCD-1E0571F144DD}"/>
    <pc:docChg chg="addSld modSld">
      <pc:chgData name="Arjun Somashekharappa" userId="a689f656-ead5-4893-8c3d-6d0bb6b841c1" providerId="ADAL" clId="{6214BACC-711F-422B-8CCD-1E0571F144DD}" dt="2026-02-03T13:50:44.706" v="8" actId="2890"/>
      <pc:docMkLst>
        <pc:docMk/>
      </pc:docMkLst>
      <pc:sldChg chg="addSp modSp new mod">
        <pc:chgData name="Arjun Somashekharappa" userId="a689f656-ead5-4893-8c3d-6d0bb6b841c1" providerId="ADAL" clId="{6214BACC-711F-422B-8CCD-1E0571F144DD}" dt="2026-02-03T13:50:28.119" v="2" actId="1076"/>
        <pc:sldMkLst>
          <pc:docMk/>
          <pc:sldMk cId="253666094" sldId="256"/>
        </pc:sldMkLst>
        <pc:graphicFrameChg chg="add mod">
          <ac:chgData name="Arjun Somashekharappa" userId="a689f656-ead5-4893-8c3d-6d0bb6b841c1" providerId="ADAL" clId="{6214BACC-711F-422B-8CCD-1E0571F144DD}" dt="2026-02-03T13:50:28.119" v="2" actId="1076"/>
          <ac:graphicFrameMkLst>
            <pc:docMk/>
            <pc:sldMk cId="253666094" sldId="256"/>
            <ac:graphicFrameMk id="4" creationId="{7DF02252-E17B-3733-461F-4F3D2F5AF2C0}"/>
          </ac:graphicFrameMkLst>
        </pc:graphicFrameChg>
      </pc:sldChg>
      <pc:sldChg chg="add">
        <pc:chgData name="Arjun Somashekharappa" userId="a689f656-ead5-4893-8c3d-6d0bb6b841c1" providerId="ADAL" clId="{6214BACC-711F-422B-8CCD-1E0571F144DD}" dt="2026-02-03T13:50:31.107" v="3" actId="2890"/>
        <pc:sldMkLst>
          <pc:docMk/>
          <pc:sldMk cId="2814490775" sldId="257"/>
        </pc:sldMkLst>
      </pc:sldChg>
      <pc:sldChg chg="add">
        <pc:chgData name="Arjun Somashekharappa" userId="a689f656-ead5-4893-8c3d-6d0bb6b841c1" providerId="ADAL" clId="{6214BACC-711F-422B-8CCD-1E0571F144DD}" dt="2026-02-03T13:50:33.688" v="4" actId="2890"/>
        <pc:sldMkLst>
          <pc:docMk/>
          <pc:sldMk cId="862462113" sldId="258"/>
        </pc:sldMkLst>
      </pc:sldChg>
      <pc:sldChg chg="add">
        <pc:chgData name="Arjun Somashekharappa" userId="a689f656-ead5-4893-8c3d-6d0bb6b841c1" providerId="ADAL" clId="{6214BACC-711F-422B-8CCD-1E0571F144DD}" dt="2026-02-03T13:50:36.408" v="5" actId="2890"/>
        <pc:sldMkLst>
          <pc:docMk/>
          <pc:sldMk cId="3972600781" sldId="259"/>
        </pc:sldMkLst>
      </pc:sldChg>
      <pc:sldChg chg="add">
        <pc:chgData name="Arjun Somashekharappa" userId="a689f656-ead5-4893-8c3d-6d0bb6b841c1" providerId="ADAL" clId="{6214BACC-711F-422B-8CCD-1E0571F144DD}" dt="2026-02-03T13:50:39.370" v="6" actId="2890"/>
        <pc:sldMkLst>
          <pc:docMk/>
          <pc:sldMk cId="2541494" sldId="260"/>
        </pc:sldMkLst>
      </pc:sldChg>
      <pc:sldChg chg="add">
        <pc:chgData name="Arjun Somashekharappa" userId="a689f656-ead5-4893-8c3d-6d0bb6b841c1" providerId="ADAL" clId="{6214BACC-711F-422B-8CCD-1E0571F144DD}" dt="2026-02-03T13:50:41.860" v="7" actId="2890"/>
        <pc:sldMkLst>
          <pc:docMk/>
          <pc:sldMk cId="3692657620" sldId="261"/>
        </pc:sldMkLst>
      </pc:sldChg>
      <pc:sldChg chg="add">
        <pc:chgData name="Arjun Somashekharappa" userId="a689f656-ead5-4893-8c3d-6d0bb6b841c1" providerId="ADAL" clId="{6214BACC-711F-422B-8CCD-1E0571F144DD}" dt="2026-02-03T13:50:44.706" v="8" actId="2890"/>
        <pc:sldMkLst>
          <pc:docMk/>
          <pc:sldMk cId="2661813810" sldId="26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700E72-A4A3-85A7-CED8-7E759AC1005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5F9657-AACF-CAE0-641D-393B9E033AB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EB797F-5096-3C2C-5647-65FEBB9CB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BEADF-DD45-242A-F090-EF85CD6C3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D42E19-EFCB-B912-F203-4AC8A8846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13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4909D-9AE4-90F7-A2AE-8FCA4DE33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E9AEA-7335-DF51-D896-D0E94E5589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AA9F13-A43D-4600-3860-A4F2DD196E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766A4F-E663-5D8E-22A2-9619F6A2B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7CD2BB-C024-2DAE-A1E3-9464CFDEC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800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A7415D-985B-4971-99EC-0D735CC1AA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65ECB87-E934-D5D6-7810-A27F627611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845ED9-EFBF-9B2C-D4C5-CBE1065EF5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580408-8C64-9822-FAB6-0135ACDA4A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BA203-FA55-D687-89C3-3407D545E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1394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03EC57-4F2C-2847-D286-CBC16369FF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330C13-8CA7-34F5-D4E5-5A83E6F78C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80CF4B-7C5F-6852-C382-1988DE76E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50DBC1-DB74-C946-4C83-7C826F4A96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224B2E-DA80-611F-54DC-A25C1AEFB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497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7892B-3D00-E0F7-5015-C2AA3EEBF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DB39CA-A312-3CA8-B67C-DF7CD25762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72755B-9ABB-BC24-9707-99D7E05E74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8FFA7C-80E3-4D28-3484-8C38AFE2F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38A922-785E-D7EF-78C0-4BB5F05DF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656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424E63-F97E-5502-1DE6-0C0D65E6F7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C95D8-B562-F033-81DD-C084CF8532A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734CDE-89EE-2D70-3987-EE4CA542B3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199499-3656-99CA-D975-89C61528A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324D75-0AAF-89EE-2A21-22495DD6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5099D7-31E2-FC7C-1ED0-78D17D5B1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161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3294E-088A-6105-B31F-06CBC54C8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79D14-BAA0-55EA-84D2-38808DD6EF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A3F68B-81E7-5639-F917-8740C773B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DD5929D-A560-4046-6313-A50117BD01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0A02F3-65F9-2D9A-77EE-E251288855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A99B38-6462-82FB-D880-68D2BFFDDE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0F007B-3F47-AAF2-BDBB-224063EC3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DBF760-3028-DF87-E09A-13910D7290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454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95C95F-979E-7687-5CB0-803114DBC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AD6615-2291-40FD-8E5F-3B1CBF59C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60C4E1-7090-FDEA-DB94-2C4FE5467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9A942B-0509-929A-51E9-4188AADBF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209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4AF89A-43F2-8422-211B-F5159416C9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4C7423-EA44-D2EF-8706-C6F35E3584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A0CD48-A57A-849D-52FD-282602869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1701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83C031-42E8-E41A-C6F8-AA5A752495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9B9051-845A-CF76-623C-CBDDB312B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4F7757-B603-6996-2A11-4A2BFB4B20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09026-664F-6027-F911-6DF33FE0A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2BCF75-3B37-FE72-4288-702CCCBE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2F2A9C-4E97-ECCB-CD0A-4F7E9B17E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5669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FB8343-8C75-1DA5-C16F-9E7233710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5A4ED6-F32B-D77C-A0AA-0501AAD441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5712B8B-5A4E-322A-5D25-1F50C6EF72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592D7C-5D39-D772-D484-BD18B6B8FF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47718B-11DF-8569-9638-7788E8BE2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5B3DC3B-8FAF-1C23-7D1A-E0B510641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99531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0D17E18-49F4-27AC-07D0-CD7D22B98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9023F1-559C-ADC4-F228-52809BB971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BC56EB-484F-336F-EA9A-D245CB8333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A80333E-9F6B-4E63-A1B3-CF5A7BFF5283}" type="datetimeFigureOut">
              <a:rPr lang="en-US" smtClean="0"/>
              <a:t>2/3/2026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5379BC-5465-97F7-3B0E-026F463840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0D53E5-9777-ABAA-4037-0AE641CD98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F060A1C-717F-4C84-820F-3DC275FDF2E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3445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9661BF-B72D-9BBC-409A-002A619790F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77F9FE-07AA-C702-DF2B-77F8333BA62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DF02252-E17B-3733-461F-4F3D2F5AF2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101021"/>
              </p:ext>
            </p:extLst>
          </p:nvPr>
        </p:nvGraphicFramePr>
        <p:xfrm>
          <a:off x="694267" y="969645"/>
          <a:ext cx="10515600" cy="4288155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5005730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Title: Enhancing Quality Through Continuous Improvement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Introduction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a key driver of long-term organizational success. By consistently evaluating processes, identifying gaps, and implementing targeted enhancements, teams can deliver higher-quality results while reducing inefficiencies.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Why Continuous Improvement Matters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Increased Efficiency: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Streamlined workflows reduce wasted time and resources.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Higher Quality Output: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incremental changes lead to more reliable and consistent results.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Employee Empowerment: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Engaging team members in improvement initiatives promotes ownership and collaboration.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Adaptability: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Organizations that improve continuously respond to change more effectively.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Core Principles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Customer Focus: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Align improvements with customer expectations and value.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Data-Driven Decisions: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Use metrics and analysis to identify and validate changes.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Incremental Progress: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steady enhancements often have the greatest long-term impact.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Collaboration: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Encouraging cross-team perspectives leads to more effective solutions.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Conclusion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not a one-time initiative—it’s an ongoing commitment. When embraced fully, it leads to better performance, more satisfied customers, and a stronger, more resilient organization.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958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3614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6660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B6C609-3975-D2F0-43AA-A43D1B30D6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579207-D8C2-57F2-3DE7-7031DD300B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1BFFA0A-00EB-150E-3D03-E20BC0B53A4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F0F7F66-2793-E62C-C638-34D55D08555C}"/>
              </a:ext>
            </a:extLst>
          </p:cNvPr>
          <p:cNvGraphicFramePr>
            <a:graphicFrameLocks noGrp="1"/>
          </p:cNvGraphicFramePr>
          <p:nvPr/>
        </p:nvGraphicFramePr>
        <p:xfrm>
          <a:off x="694267" y="969645"/>
          <a:ext cx="10515600" cy="4288155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5005730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Title: Enhancing Quality Through Continuous Improvement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Introduction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a key driver of long-term organizational success. By consistently evaluating processes, identifying gaps, and implementing targeted enhancements, teams can deliver higher-quality results while reducing inefficiencies.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Why Continuous Improvement Matters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Increased Efficiency: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Streamlined workflows reduce wasted time and resources.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Higher Quality Output: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incremental changes lead to more reliable and consistent results.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Employee Empowerment: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Engaging team members in improvement initiatives promotes ownership and collaboration.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Adaptability: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Organizations that improve continuously respond to change more effectively.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Core Principles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Customer Focus: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Align improvements with customer expectations and value.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Data-Driven Decisions: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Use metrics and analysis to identify and validate changes.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Incremental Progress: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steady enhancements often have the greatest long-term impact.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Collaboration: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Encouraging cross-team perspectives leads to more effective solutions.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Conclusion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not a one-time initiative—it’s an ongoing commitment. When embraced fully, it leads to better performance, more satisfied customers, and a stronger, more resilient organization.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958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3614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44907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A90D3-EF1D-31F9-9C43-6092709683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B35FD5-A7F3-E100-2852-F9EB4C577DF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396317A-31DC-D3DA-BC7C-061A187261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CEDA06D-EC52-CF1B-FDF4-6B4DB64A38F2}"/>
              </a:ext>
            </a:extLst>
          </p:cNvPr>
          <p:cNvGraphicFramePr>
            <a:graphicFrameLocks noGrp="1"/>
          </p:cNvGraphicFramePr>
          <p:nvPr/>
        </p:nvGraphicFramePr>
        <p:xfrm>
          <a:off x="694267" y="969645"/>
          <a:ext cx="10515600" cy="4288155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5005730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Title: Enhancing Quality Through Continuous Improvement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Introduction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a key driver of long-term organizational success. By consistently evaluating processes, identifying gaps, and implementing targeted enhancements, teams can deliver higher-quality results while reducing inefficiencies.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Why Continuous Improvement Matters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Increased Efficiency: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Streamlined workflows reduce wasted time and resources.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Higher Quality Output: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incremental changes lead to more reliable and consistent results.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Employee Empowerment: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Engaging team members in improvement initiatives promotes ownership and collaboration.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Adaptability: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Organizations that improve continuously respond to change more effectively.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Core Principles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Customer Focus: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Align improvements with customer expectations and value.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Data-Driven Decisions: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Use metrics and analysis to identify and validate changes.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Incremental Progress: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steady enhancements often have the greatest long-term impact.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Collaboration: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Encouraging cross-team perspectives leads to more effective solutions.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Conclusion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not a one-time initiative—it’s an ongoing commitment. When embraced fully, it leads to better performance, more satisfied customers, and a stronger, more resilient organization.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958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3614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24621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42F0FC-62B4-E998-AE8F-2E51169BF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134C47-80FA-27AF-56CE-5782E0F4953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145A9D-A941-7D95-D258-8DD0EAF7B3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3DE2B7A9-60DD-C00B-FC35-56BFCD2186CE}"/>
              </a:ext>
            </a:extLst>
          </p:cNvPr>
          <p:cNvGraphicFramePr>
            <a:graphicFrameLocks noGrp="1"/>
          </p:cNvGraphicFramePr>
          <p:nvPr/>
        </p:nvGraphicFramePr>
        <p:xfrm>
          <a:off x="694267" y="969645"/>
          <a:ext cx="10515600" cy="4288155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5005730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Title: Enhancing Quality Through Continuous Improvement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Introduction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a key driver of long-term organizational success. By consistently evaluating processes, identifying gaps, and implementing targeted enhancements, teams can deliver higher-quality results while reducing inefficiencies.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Why Continuous Improvement Matters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Increased Efficiency: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Streamlined workflows reduce wasted time and resources.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Higher Quality Output: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incremental changes lead to more reliable and consistent results.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Employee Empowerment: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Engaging team members in improvement initiatives promotes ownership and collaboration.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Adaptability: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Organizations that improve continuously respond to change more effectively.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Core Principles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Customer Focus: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Align improvements with customer expectations and value.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Data-Driven Decisions: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Use metrics and analysis to identify and validate changes.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Incremental Progress: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steady enhancements often have the greatest long-term impact.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Collaboration: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Encouraging cross-team perspectives leads to more effective solutions.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Conclusion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not a one-time initiative—it’s an ongoing commitment. When embraced fully, it leads to better performance, more satisfied customers, and a stronger, more resilient organization.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958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3614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2600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7EE2F-4F83-8613-4741-CAE2B388F3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CE9747-252D-9377-5C2F-83AAE2FB77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F3CEF1-528D-B198-6A81-300ABF2018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E107B2C-E854-FC37-DB5D-83972CB4FF26}"/>
              </a:ext>
            </a:extLst>
          </p:cNvPr>
          <p:cNvGraphicFramePr>
            <a:graphicFrameLocks noGrp="1"/>
          </p:cNvGraphicFramePr>
          <p:nvPr/>
        </p:nvGraphicFramePr>
        <p:xfrm>
          <a:off x="694267" y="969645"/>
          <a:ext cx="10515600" cy="4288155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5005730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Title: Enhancing Quality Through Continuous Improvement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Introduction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a key driver of long-term organizational success. By consistently evaluating processes, identifying gaps, and implementing targeted enhancements, teams can deliver higher-quality results while reducing inefficiencies.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Why Continuous Improvement Matters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Increased Efficiency: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Streamlined workflows reduce wasted time and resources.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Higher Quality Output: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incremental changes lead to more reliable and consistent results.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Employee Empowerment: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Engaging team members in improvement initiatives promotes ownership and collaboration.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Adaptability: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Organizations that improve continuously respond to change more effectively.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Core Principles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Customer Focus: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Align improvements with customer expectations and value.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Data-Driven Decisions: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Use metrics and analysis to identify and validate changes.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Incremental Progress: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steady enhancements often have the greatest long-term impact.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Collaboration: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Encouraging cross-team perspectives leads to more effective solutions.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Conclusion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not a one-time initiative—it’s an ongoing commitment. When embraced fully, it leads to better performance, more satisfied customers, and a stronger, more resilient organization.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958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3614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14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F342B3-C53F-259E-D30F-17972A10B8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FB3158-13DA-2899-8292-C79D0845945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4CDE894-478E-A64A-AF85-34A8BB146BC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2840FF0-65DA-C2AE-CB5A-5987493D4DB1}"/>
              </a:ext>
            </a:extLst>
          </p:cNvPr>
          <p:cNvGraphicFramePr>
            <a:graphicFrameLocks noGrp="1"/>
          </p:cNvGraphicFramePr>
          <p:nvPr/>
        </p:nvGraphicFramePr>
        <p:xfrm>
          <a:off x="694267" y="969645"/>
          <a:ext cx="10515600" cy="4288155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5005730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Title: Enhancing Quality Through Continuous Improvement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Introduction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a key driver of long-term organizational success. By consistently evaluating processes, identifying gaps, and implementing targeted enhancements, teams can deliver higher-quality results while reducing inefficiencies.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Why Continuous Improvement Matters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Increased Efficiency: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Streamlined workflows reduce wasted time and resources.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Higher Quality Output: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incremental changes lead to more reliable and consistent results.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Employee Empowerment: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Engaging team members in improvement initiatives promotes ownership and collaboration.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Adaptability: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Organizations that improve continuously respond to change more effectively.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Core Principles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Customer Focus: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Align improvements with customer expectations and value.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Data-Driven Decisions: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Use metrics and analysis to identify and validate changes.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Incremental Progress: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steady enhancements often have the greatest long-term impact.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Collaboration: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Encouraging cross-team perspectives leads to more effective solutions.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Conclusion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not a one-time initiative—it’s an ongoing commitment. When embraced fully, it leads to better performance, more satisfied customers, and a stronger, more resilient organization.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958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3614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92657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2502B7-A373-17A8-4AEB-F4B3CD242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5A4E2C-B830-8EE4-D127-8537ECE0C4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0149FD-084C-725C-AEB1-D4F8690BC52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EFD699E-93F1-4B5C-1239-A45FAFBEF43C}"/>
              </a:ext>
            </a:extLst>
          </p:cNvPr>
          <p:cNvGraphicFramePr>
            <a:graphicFrameLocks noGrp="1"/>
          </p:cNvGraphicFramePr>
          <p:nvPr/>
        </p:nvGraphicFramePr>
        <p:xfrm>
          <a:off x="694267" y="969645"/>
          <a:ext cx="10515600" cy="4288155"/>
        </p:xfrm>
        <a:graphic>
          <a:graphicData uri="http://schemas.openxmlformats.org/drawingml/2006/table">
            <a:tbl>
              <a:tblPr/>
              <a:tblGrid>
                <a:gridCol w="10515600">
                  <a:extLst>
                    <a:ext uri="{9D8B030D-6E8A-4147-A177-3AD203B41FA5}">
                      <a16:colId xmlns:a16="http://schemas.microsoft.com/office/drawing/2014/main" val="150057302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Title: Enhancing Quality Through Continuous Improvement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Introduction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a key driver of long-term organizational success. By consistently evaluating processes, identifying gaps, and implementing targeted enhancements, teams can deliver higher-quality results while reducing inefficiencies.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Why Continuous Improvement Matters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Increased Efficiency: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Streamlined workflows reduce wasted time and resources.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Higher Quality Output: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incremental changes lead to more reliable and consistent results.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Employee Empowerment: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Engaging team members in improvement initiatives promotes ownership and collaboration.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Adaptability: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Organizations that improve continuously respond to change more effectively.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Core Principles</a:t>
                      </a:r>
                      <a:endParaRPr lang="en-US" b="0" i="0" dirty="0">
                        <a:effectLst/>
                        <a:latin typeface="Segoe UI" panose="020B0502040204020203" pitchFamily="34" charset="0"/>
                      </a:endParaRP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Customer Focus: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Align improvements with customer expectations and value.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Data-Driven Decisions: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Use metrics and analysis to identify and validate changes.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Incremental Progress: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Small, steady enhancements often have the greatest long-term impact.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Font typeface="+mj-lt"/>
                        <a:buAutoNum type="arabicPeriod"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Collaboration:</a:t>
                      </a: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 Encouraging cross-team perspectives leads to more effective solutions.</a:t>
                      </a:r>
                    </a:p>
                    <a:p>
                      <a:pPr fontAlgn="t">
                        <a:lnSpc>
                          <a:spcPts val="1500"/>
                        </a:lnSpc>
                        <a:buNone/>
                      </a:pPr>
                      <a:r>
                        <a:rPr lang="en-US" b="1" i="0" dirty="0">
                          <a:effectLst/>
                          <a:latin typeface="Segoe UI" panose="020B0502040204020203" pitchFamily="34" charset="0"/>
                        </a:rPr>
                        <a:t>Conclusion</a:t>
                      </a:r>
                      <a:b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</a:br>
                      <a:r>
                        <a:rPr lang="en-US" b="0" i="0" dirty="0">
                          <a:effectLst/>
                          <a:latin typeface="Segoe UI" panose="020B0502040204020203" pitchFamily="34" charset="0"/>
                        </a:rPr>
                        <a:t>Continuous improvement is not a one-time initiative—it’s an ongoing commitment. When embraced fully, it leads to better performance, more satisfied customers, and a stronger, more resilient organization.</a:t>
                      </a:r>
                    </a:p>
                  </a:txBody>
                  <a:tcPr>
                    <a:lnL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958426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T w="7620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3614097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618138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1309</Words>
  <Application>Microsoft Office PowerPoint</Application>
  <PresentationFormat>Widescreen</PresentationFormat>
  <Paragraphs>91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Segoe UI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Arjun Somashekharappa</dc:creator>
  <cp:lastModifiedBy>Arjun Somashekharappa</cp:lastModifiedBy>
  <cp:revision>1</cp:revision>
  <dcterms:created xsi:type="dcterms:W3CDTF">2026-02-03T13:50:11Z</dcterms:created>
  <dcterms:modified xsi:type="dcterms:W3CDTF">2026-02-03T13:50:47Z</dcterms:modified>
</cp:coreProperties>
</file>