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67" d="100"/>
          <a:sy n="67" d="100"/>
        </p:scale>
        <p:origin x="3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14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30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0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38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6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1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4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52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6172-2E10-45F0-AC51-DAE3844A27D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B859E-2294-424F-848D-9BAF6908C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30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Test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16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</vt:lpstr>
    </vt:vector>
  </TitlesOfParts>
  <Company>Managed by Terraform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Naman Ahuja</dc:creator>
  <cp:lastModifiedBy>Naman Ahuja</cp:lastModifiedBy>
  <cp:revision>1</cp:revision>
  <dcterms:created xsi:type="dcterms:W3CDTF">2026-03-13T16:10:16Z</dcterms:created>
  <dcterms:modified xsi:type="dcterms:W3CDTF">2026-03-13T16:10:31Z</dcterms:modified>
</cp:coreProperties>
</file>