
<file path=[Content_Types].xml><?xml version="1.0" encoding="utf-8"?>
<Types xmlns="http://schemas.openxmlformats.org/package/2006/content-types">
  <Default Extension="png" ContentType="image/png"/>
  <Default Extension="emf" ContentType="image/x-emf"/>
  <Default Extension="vtt" ContentType="text/vtt"/>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241" autoAdjust="0"/>
  </p:normalViewPr>
  <p:slideViewPr>
    <p:cSldViewPr snapToGrid="0">
      <p:cViewPr varScale="1">
        <p:scale>
          <a:sx n="111" d="100"/>
          <a:sy n="111" d="100"/>
        </p:scale>
        <p:origin x="108" y="3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3/13/2026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3/13/2026</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3/13/2026</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microsoft.com/office/2017/04/relationships/track" Target="../media/track1.vtt"/></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cs typeface="Segoe UI"/>
              </a:rPr>
              <a:t/>
            </a: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xmlns=""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a:t>
            </a:r>
            <a:r>
              <a:rPr lang="en-US">
                <a:solidFill>
                  <a:prstClr val="black">
                    <a:lumMod val="75000"/>
                    <a:lumOff val="25000"/>
                  </a:prstClr>
                </a:solidFill>
                <a:latin typeface="Segoe UI" panose="020B0502040204020203" pitchFamily="34" charset="0"/>
                <a:cs typeface="Segoe UI" panose="020B0502040204020203" pitchFamily="34" charset="0"/>
              </a:rPr>
              <a:t>short-key </a:t>
            </a:r>
            <a:r>
              <a:rPr lang="en-US">
                <a:solidFill>
                  <a:srgbClr val="D24726"/>
                </a:solidFill>
                <a:latin typeface="Segoe UI" panose="020B0502040204020203" pitchFamily="34" charset="0"/>
                <a:cs typeface="Segoe UI" panose="020B0502040204020203" pitchFamily="34" charset="0"/>
              </a:rPr>
              <a:t>Alt-ZS</a:t>
            </a:r>
            <a:r>
              <a:rPr lang="en-US">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SELECT THE ARROW WHEN IN SLIDE SHOW MODE</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purl.org/dc/dcmitype/"/>
    <ds:schemaRef ds:uri="http://schemas.microsoft.com/office/2006/documentManagement/types"/>
    <ds:schemaRef ds:uri="http://purl.org/dc/elements/1.1/"/>
    <ds:schemaRef ds:uri="http://purl.org/dc/terms/"/>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556</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Segoe UI</vt:lpstr>
      <vt:lpstr>Segoe UI Light</vt:lpstr>
      <vt:lpstr>Segoe UI Semibold</vt:lpstr>
      <vt:lpstr>SimHei</vt:lpstr>
      <vt:lpstr>Times New Roman</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2026-03-13T19:39:36Z</dcterms:created>
  <dcterms:modified xsi:type="dcterms:W3CDTF">2026-03-13T19:39:53Z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